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2" r:id="rId6"/>
    <p:sldId id="261"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7" d="100"/>
          <a:sy n="67" d="100"/>
        </p:scale>
        <p:origin x="-117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B626AF-4591-41C5-9F75-425B021E0892}" type="datetimeFigureOut">
              <a:rPr lang="en-US" smtClean="0"/>
              <a:t>8/24/2011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094035-D189-4EC0-B5AE-D211721B3704}"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094035-D189-4EC0-B5AE-D211721B3704}"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094035-D189-4EC0-B5AE-D211721B3704}"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094035-D189-4EC0-B5AE-D211721B3704}"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094035-D189-4EC0-B5AE-D211721B3704}"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094035-D189-4EC0-B5AE-D211721B3704}"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094035-D189-4EC0-B5AE-D211721B3704}"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094035-D189-4EC0-B5AE-D211721B3704}" type="slidenum">
              <a:rPr lang="en-US" smtClean="0"/>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596AD09-8839-430F-9FA2-60577B6778CC}" type="datetimeFigureOut">
              <a:rPr lang="en-US" smtClean="0"/>
              <a:t>8/24/2011</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1C6FBA53-4265-4C06-82D1-0032063C9D8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596AD09-8839-430F-9FA2-60577B6778CC}" type="datetimeFigureOut">
              <a:rPr lang="en-US" smtClean="0"/>
              <a:t>8/24/2011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6FBA53-4265-4C06-82D1-0032063C9D8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4596AD09-8839-430F-9FA2-60577B6778CC}" type="datetimeFigureOut">
              <a:rPr lang="en-US" smtClean="0"/>
              <a:t>8/24/2011</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1C6FBA53-4265-4C06-82D1-0032063C9D8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596AD09-8839-430F-9FA2-60577B6778CC}" type="datetimeFigureOut">
              <a:rPr lang="en-US" smtClean="0"/>
              <a:t>8/24/2011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C6FBA53-4265-4C06-82D1-0032063C9D8A}"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4596AD09-8839-430F-9FA2-60577B6778CC}" type="datetimeFigureOut">
              <a:rPr lang="en-US" smtClean="0"/>
              <a:t>8/24/2011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1C6FBA53-4265-4C06-82D1-0032063C9D8A}"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4596AD09-8839-430F-9FA2-60577B6778CC}" type="datetimeFigureOut">
              <a:rPr lang="en-US" smtClean="0"/>
              <a:t>8/24/2011</a:t>
            </a:fld>
            <a:endParaRPr lang="en-US"/>
          </a:p>
        </p:txBody>
      </p:sp>
      <p:sp>
        <p:nvSpPr>
          <p:cNvPr id="10" name="Slide Number Placeholder 9"/>
          <p:cNvSpPr>
            <a:spLocks noGrp="1"/>
          </p:cNvSpPr>
          <p:nvPr>
            <p:ph type="sldNum" sz="quarter" idx="16"/>
          </p:nvPr>
        </p:nvSpPr>
        <p:spPr/>
        <p:txBody>
          <a:bodyPr rtlCol="0"/>
          <a:lstStyle/>
          <a:p>
            <a:fld id="{1C6FBA53-4265-4C06-82D1-0032063C9D8A}"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4596AD09-8839-430F-9FA2-60577B6778CC}" type="datetimeFigureOut">
              <a:rPr lang="en-US" smtClean="0"/>
              <a:t>8/24/2011</a:t>
            </a:fld>
            <a:endParaRPr lang="en-US"/>
          </a:p>
        </p:txBody>
      </p:sp>
      <p:sp>
        <p:nvSpPr>
          <p:cNvPr id="12" name="Slide Number Placeholder 11"/>
          <p:cNvSpPr>
            <a:spLocks noGrp="1"/>
          </p:cNvSpPr>
          <p:nvPr>
            <p:ph type="sldNum" sz="quarter" idx="16"/>
          </p:nvPr>
        </p:nvSpPr>
        <p:spPr/>
        <p:txBody>
          <a:bodyPr rtlCol="0"/>
          <a:lstStyle/>
          <a:p>
            <a:fld id="{1C6FBA53-4265-4C06-82D1-0032063C9D8A}"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596AD09-8839-430F-9FA2-60577B6778CC}" type="datetimeFigureOut">
              <a:rPr lang="en-US" smtClean="0"/>
              <a:t>8/24/2011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C6FBA53-4265-4C06-82D1-0032063C9D8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96AD09-8839-430F-9FA2-60577B6778CC}" type="datetimeFigureOut">
              <a:rPr lang="en-US" smtClean="0"/>
              <a:t>8/24/2011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1C6FBA53-4265-4C06-82D1-0032063C9D8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596AD09-8839-430F-9FA2-60577B6778CC}" type="datetimeFigureOut">
              <a:rPr lang="en-US" smtClean="0"/>
              <a:t>8/24/2011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C6FBA53-4265-4C06-82D1-0032063C9D8A}"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4596AD09-8839-430F-9FA2-60577B6778CC}" type="datetimeFigureOut">
              <a:rPr lang="en-US" smtClean="0"/>
              <a:t>8/24/2011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1C6FBA53-4265-4C06-82D1-0032063C9D8A}"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596AD09-8839-430F-9FA2-60577B6778CC}" type="datetimeFigureOut">
              <a:rPr lang="en-US" smtClean="0"/>
              <a:t>8/24/2011</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1C6FBA53-4265-4C06-82D1-0032063C9D8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90800" y="4038600"/>
            <a:ext cx="6477000" cy="1828800"/>
          </a:xfrm>
        </p:spPr>
        <p:txBody>
          <a:bodyPr/>
          <a:lstStyle/>
          <a:p>
            <a:r>
              <a:rPr lang="en-US" dirty="0" smtClean="0"/>
              <a:t>The Cracked Pot </a:t>
            </a:r>
            <a:endParaRPr lang="en-US" dirty="0"/>
          </a:p>
        </p:txBody>
      </p:sp>
      <p:sp>
        <p:nvSpPr>
          <p:cNvPr id="3" name="Subtitle 2"/>
          <p:cNvSpPr>
            <a:spLocks noGrp="1"/>
          </p:cNvSpPr>
          <p:nvPr>
            <p:ph type="subTitle" idx="1"/>
          </p:nvPr>
        </p:nvSpPr>
        <p:spPr/>
        <p:txBody>
          <a:bodyPr/>
          <a:lstStyle/>
          <a:p>
            <a:r>
              <a:rPr lang="en-US" dirty="0" smtClean="0"/>
              <a:t>ENG 201 Prof. Everson</a:t>
            </a:r>
            <a:endParaRPr lang="en-US" dirty="0"/>
          </a:p>
        </p:txBody>
      </p:sp>
      <p:pic>
        <p:nvPicPr>
          <p:cNvPr id="5" name="Picture 4" descr="cracked pot 4.jpg"/>
          <p:cNvPicPr>
            <a:picLocks noChangeAspect="1"/>
          </p:cNvPicPr>
          <p:nvPr/>
        </p:nvPicPr>
        <p:blipFill>
          <a:blip r:embed="rId3"/>
          <a:stretch>
            <a:fillRect/>
          </a:stretch>
        </p:blipFill>
        <p:spPr>
          <a:xfrm>
            <a:off x="914400" y="685800"/>
            <a:ext cx="7118215" cy="445293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racked pot cartoon.jpg"/>
          <p:cNvPicPr>
            <a:picLocks noChangeAspect="1"/>
          </p:cNvPicPr>
          <p:nvPr/>
        </p:nvPicPr>
        <p:blipFill>
          <a:blip r:embed="rId3"/>
          <a:stretch>
            <a:fillRect/>
          </a:stretch>
        </p:blipFill>
        <p:spPr>
          <a:xfrm>
            <a:off x="61912" y="2438400"/>
            <a:ext cx="3290888" cy="4114800"/>
          </a:xfrm>
          <a:prstGeom prst="rect">
            <a:avLst/>
          </a:prstGeom>
        </p:spPr>
      </p:pic>
      <p:sp>
        <p:nvSpPr>
          <p:cNvPr id="2" name="Title 1"/>
          <p:cNvSpPr>
            <a:spLocks noGrp="1"/>
          </p:cNvSpPr>
          <p:nvPr>
            <p:ph type="title"/>
          </p:nvPr>
        </p:nvSpPr>
        <p:spPr>
          <a:xfrm>
            <a:off x="457200" y="685800"/>
            <a:ext cx="4800600" cy="1143000"/>
          </a:xfrm>
        </p:spPr>
        <p:txBody>
          <a:bodyPr>
            <a:normAutofit fontScale="90000"/>
          </a:bodyPr>
          <a:lstStyle/>
          <a:p>
            <a:pPr algn="r"/>
            <a:r>
              <a:rPr lang="en-US" dirty="0" smtClean="0"/>
              <a:t>The Cracked Pot</a:t>
            </a:r>
            <a:br>
              <a:rPr lang="en-US" dirty="0" smtClean="0"/>
            </a:br>
            <a:r>
              <a:rPr lang="en-US" sz="2200" dirty="0" smtClean="0"/>
              <a:t>told by Judy Adler-Morris </a:t>
            </a:r>
            <a:br>
              <a:rPr lang="en-US" sz="2200" dirty="0" smtClean="0"/>
            </a:br>
            <a:endParaRPr lang="en-US" sz="2200" dirty="0"/>
          </a:p>
        </p:txBody>
      </p:sp>
      <p:sp>
        <p:nvSpPr>
          <p:cNvPr id="3" name="TextBox 2"/>
          <p:cNvSpPr txBox="1"/>
          <p:nvPr/>
        </p:nvSpPr>
        <p:spPr>
          <a:xfrm>
            <a:off x="3429000" y="2398216"/>
            <a:ext cx="5715000" cy="4154984"/>
          </a:xfrm>
          <a:prstGeom prst="rect">
            <a:avLst/>
          </a:prstGeom>
          <a:noFill/>
        </p:spPr>
        <p:txBody>
          <a:bodyPr wrap="square" rtlCol="0">
            <a:spAutoFit/>
          </a:bodyPr>
          <a:lstStyle/>
          <a:p>
            <a:r>
              <a:rPr lang="en-US" sz="2400" dirty="0" smtClean="0"/>
              <a:t>A water bearer in China had two large pots, each hung on the ends of a pole which he carried across his neck. One pot had a crack in it, while the other pot was perfect and always delivered a full portion of water. At the end of the long walk from the stream to the house, the cracked pot arrived only half full. For a full two years this went on daily, with the bearer delivering only one and a half pots full of water to his house. </a:t>
            </a:r>
            <a:endParaRPr lang="en-US" sz="2400" dirty="0"/>
          </a:p>
        </p:txBody>
      </p:sp>
      <p:pic>
        <p:nvPicPr>
          <p:cNvPr id="4" name="Picture 3" descr="cracked pot.jpg"/>
          <p:cNvPicPr>
            <a:picLocks noChangeAspect="1"/>
          </p:cNvPicPr>
          <p:nvPr/>
        </p:nvPicPr>
        <p:blipFill>
          <a:blip r:embed="rId4"/>
          <a:stretch>
            <a:fillRect/>
          </a:stretch>
        </p:blipFill>
        <p:spPr>
          <a:xfrm>
            <a:off x="5257800" y="304800"/>
            <a:ext cx="2438400" cy="18288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67000" y="152400"/>
            <a:ext cx="5638800" cy="4154984"/>
          </a:xfrm>
          <a:prstGeom prst="rect">
            <a:avLst/>
          </a:prstGeom>
          <a:noFill/>
        </p:spPr>
        <p:txBody>
          <a:bodyPr wrap="square" rtlCol="0">
            <a:spAutoFit/>
          </a:bodyPr>
          <a:lstStyle/>
          <a:p>
            <a:r>
              <a:rPr lang="en-US" sz="2400" dirty="0" smtClean="0"/>
              <a:t>Of course, the perfect pot was proud of its accomplishments, perfect for which it was made. </a:t>
            </a:r>
          </a:p>
          <a:p>
            <a:r>
              <a:rPr lang="en-US" sz="2400" dirty="0" smtClean="0"/>
              <a:t>But the poor cracked pot was ashamed of its own imperfection, and miserable that it was able to accomplish only half of what it had been made to do. After two years of what it perceived to be a bitter failure, it spoke to the water bearer one day by the stream... </a:t>
            </a:r>
          </a:p>
          <a:p>
            <a:endParaRPr lang="en-US" sz="2400" dirty="0" smtClean="0"/>
          </a:p>
        </p:txBody>
      </p:sp>
      <p:pic>
        <p:nvPicPr>
          <p:cNvPr id="3" name="Picture 2" descr="leaky pot.jpg"/>
          <p:cNvPicPr>
            <a:picLocks noChangeAspect="1"/>
          </p:cNvPicPr>
          <p:nvPr/>
        </p:nvPicPr>
        <p:blipFill>
          <a:blip r:embed="rId3"/>
          <a:stretch>
            <a:fillRect/>
          </a:stretch>
        </p:blipFill>
        <p:spPr>
          <a:xfrm>
            <a:off x="6172200" y="3912577"/>
            <a:ext cx="2971800" cy="2945423"/>
          </a:xfrm>
          <a:prstGeom prst="rect">
            <a:avLst/>
          </a:prstGeom>
        </p:spPr>
      </p:pic>
      <p:pic>
        <p:nvPicPr>
          <p:cNvPr id="4" name="Picture 3" descr="pretty pot.jpg"/>
          <p:cNvPicPr>
            <a:picLocks noChangeAspect="1"/>
          </p:cNvPicPr>
          <p:nvPr/>
        </p:nvPicPr>
        <p:blipFill>
          <a:blip r:embed="rId4"/>
          <a:stretch>
            <a:fillRect/>
          </a:stretch>
        </p:blipFill>
        <p:spPr>
          <a:xfrm>
            <a:off x="228600" y="457200"/>
            <a:ext cx="2526724" cy="25908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81400" y="1066800"/>
            <a:ext cx="5105400" cy="4524315"/>
          </a:xfrm>
          <a:prstGeom prst="rect">
            <a:avLst/>
          </a:prstGeom>
          <a:noFill/>
        </p:spPr>
        <p:txBody>
          <a:bodyPr wrap="square" rtlCol="0">
            <a:spAutoFit/>
          </a:bodyPr>
          <a:lstStyle/>
          <a:p>
            <a:r>
              <a:rPr lang="en-US" sz="2400" dirty="0" smtClean="0"/>
              <a:t>"I am ashamed of myself, because this crack in my side causes water to leak out all the way back to your house." </a:t>
            </a:r>
          </a:p>
          <a:p>
            <a:r>
              <a:rPr lang="en-US" sz="2400" dirty="0" smtClean="0"/>
              <a:t>The bearer said to the pot, </a:t>
            </a:r>
          </a:p>
          <a:p>
            <a:r>
              <a:rPr lang="en-US" sz="2400" dirty="0" smtClean="0"/>
              <a:t>"Did you notice that there were flowers only on your side of the path, but not on the other pot's side? That's because I have always known about your flaw, and I planted flower seeds on your side of the path.. </a:t>
            </a:r>
          </a:p>
        </p:txBody>
      </p:sp>
      <p:pic>
        <p:nvPicPr>
          <p:cNvPr id="5" name="Picture 4" descr="cracked pot2.jpg"/>
          <p:cNvPicPr>
            <a:picLocks noChangeAspect="1"/>
          </p:cNvPicPr>
          <p:nvPr/>
        </p:nvPicPr>
        <p:blipFill>
          <a:blip r:embed="rId3"/>
          <a:stretch>
            <a:fillRect/>
          </a:stretch>
        </p:blipFill>
        <p:spPr>
          <a:xfrm>
            <a:off x="0" y="914400"/>
            <a:ext cx="3581400" cy="447675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600200"/>
            <a:ext cx="4419600" cy="3046988"/>
          </a:xfrm>
          <a:prstGeom prst="rect">
            <a:avLst/>
          </a:prstGeom>
        </p:spPr>
        <p:txBody>
          <a:bodyPr wrap="square">
            <a:spAutoFit/>
          </a:bodyPr>
          <a:lstStyle/>
          <a:p>
            <a:r>
              <a:rPr lang="en-US" sz="2400" dirty="0" smtClean="0"/>
              <a:t>Every day while we walk back, you've watered them. For two years I have been able to pick these beautiful flowers to decorate the table. Without you being just the way you are, there would not be this beauty to grace the house." </a:t>
            </a:r>
            <a:endParaRPr lang="en-US" sz="2400" dirty="0" smtClean="0"/>
          </a:p>
        </p:txBody>
      </p:sp>
      <p:pic>
        <p:nvPicPr>
          <p:cNvPr id="5" name="Picture 4" descr="flower in cracked pot.jpg"/>
          <p:cNvPicPr>
            <a:picLocks noChangeAspect="1"/>
          </p:cNvPicPr>
          <p:nvPr/>
        </p:nvPicPr>
        <p:blipFill>
          <a:blip r:embed="rId3"/>
          <a:stretch>
            <a:fillRect/>
          </a:stretch>
        </p:blipFill>
        <p:spPr>
          <a:xfrm>
            <a:off x="4800600" y="609600"/>
            <a:ext cx="4038600" cy="539173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827145"/>
            <a:ext cx="8077200" cy="2954655"/>
          </a:xfrm>
          <a:prstGeom prst="rect">
            <a:avLst/>
          </a:prstGeom>
        </p:spPr>
        <p:txBody>
          <a:bodyPr wrap="square">
            <a:spAutoFit/>
          </a:bodyPr>
          <a:lstStyle/>
          <a:p>
            <a:pPr algn="just"/>
            <a:r>
              <a:rPr lang="en-US" sz="2400" b="1" dirty="0" smtClean="0"/>
              <a:t>Moral: </a:t>
            </a:r>
            <a:r>
              <a:rPr lang="en-US" sz="2400" dirty="0" smtClean="0"/>
              <a:t>Each of us has our own unique flaws.  We're all cracked pots.  But it's the cracks and flaws we each have that make our lives together so very interesting and rewarding. </a:t>
            </a:r>
          </a:p>
          <a:p>
            <a:endParaRPr lang="en-US" sz="2400" dirty="0" smtClean="0"/>
          </a:p>
          <a:p>
            <a:pPr algn="just"/>
            <a:r>
              <a:rPr lang="en-US" sz="2400" dirty="0" smtClean="0"/>
              <a:t>You've just got to take each person for what they are, and look for the good in them. </a:t>
            </a:r>
          </a:p>
          <a:p>
            <a:endParaRPr lang="en-US" dirty="0"/>
          </a:p>
        </p:txBody>
      </p:sp>
      <p:pic>
        <p:nvPicPr>
          <p:cNvPr id="4" name="Picture 3" descr="flower pots.jpg"/>
          <p:cNvPicPr>
            <a:picLocks noChangeAspect="1"/>
          </p:cNvPicPr>
          <p:nvPr/>
        </p:nvPicPr>
        <p:blipFill>
          <a:blip r:embed="rId3"/>
          <a:stretch>
            <a:fillRect/>
          </a:stretch>
        </p:blipFill>
        <p:spPr>
          <a:xfrm>
            <a:off x="872615" y="152400"/>
            <a:ext cx="7356985" cy="35814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racked pot blue.jpg"/>
          <p:cNvPicPr>
            <a:picLocks noChangeAspect="1"/>
          </p:cNvPicPr>
          <p:nvPr/>
        </p:nvPicPr>
        <p:blipFill>
          <a:blip r:embed="rId3"/>
          <a:stretch>
            <a:fillRect/>
          </a:stretch>
        </p:blipFill>
        <p:spPr>
          <a:xfrm>
            <a:off x="990600" y="304800"/>
            <a:ext cx="7162800" cy="5410200"/>
          </a:xfrm>
          <a:prstGeom prst="rect">
            <a:avLst/>
          </a:prstGeom>
        </p:spPr>
      </p:pic>
      <p:sp>
        <p:nvSpPr>
          <p:cNvPr id="4" name="TextBox 3"/>
          <p:cNvSpPr txBox="1"/>
          <p:nvPr/>
        </p:nvSpPr>
        <p:spPr>
          <a:xfrm>
            <a:off x="3276600" y="5638800"/>
            <a:ext cx="1973617" cy="707886"/>
          </a:xfrm>
          <a:prstGeom prst="rect">
            <a:avLst/>
          </a:prstGeom>
          <a:noFill/>
        </p:spPr>
        <p:txBody>
          <a:bodyPr wrap="none" rtlCol="0">
            <a:spAutoFit/>
          </a:bodyPr>
          <a:lstStyle/>
          <a:p>
            <a:r>
              <a:rPr lang="en-US" sz="4000" b="1" dirty="0" smtClean="0">
                <a:latin typeface="Bradley Hand ITC" pitchFamily="66" charset="0"/>
              </a:rPr>
              <a:t>The End</a:t>
            </a:r>
            <a:endParaRPr lang="en-US" sz="4000" b="1" dirty="0">
              <a:latin typeface="Bradley Hand ITC" pitchFamily="66" charset="0"/>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56</TotalTime>
  <Words>375</Words>
  <Application>Microsoft Office PowerPoint</Application>
  <PresentationFormat>On-screen Show (4:3)</PresentationFormat>
  <Paragraphs>21</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Median</vt:lpstr>
      <vt:lpstr>The Cracked Pot </vt:lpstr>
      <vt:lpstr>The Cracked Pot told by Judy Adler-Morris  </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Petra</dc:creator>
  <cp:lastModifiedBy>Petra</cp:lastModifiedBy>
  <cp:revision>6</cp:revision>
  <dcterms:created xsi:type="dcterms:W3CDTF">2011-08-25T02:56:24Z</dcterms:created>
  <dcterms:modified xsi:type="dcterms:W3CDTF">2011-08-25T03:52:27Z</dcterms:modified>
</cp:coreProperties>
</file>